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64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C2CE8-256A-EA41-8A7C-D0DDAD6CDAAA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C3A0F-2A1A-D642-93D4-2D03A091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9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C3A0F-2A1A-D642-93D4-2D03A09116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87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Young Audiences Advocacy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overview of YA’s Congressional stakeholders, previous successes, and future initiatives</a:t>
            </a:r>
            <a:endParaRPr lang="en-US" dirty="0"/>
          </a:p>
        </p:txBody>
      </p:sp>
      <p:pic>
        <p:nvPicPr>
          <p:cNvPr id="4" name="Picture 3" descr="lobbyit-logo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42253"/>
            <a:ext cx="3472992" cy="1278693"/>
          </a:xfrm>
          <a:prstGeom prst="rect">
            <a:avLst/>
          </a:prstGeom>
        </p:spPr>
      </p:pic>
      <p:pic>
        <p:nvPicPr>
          <p:cNvPr id="5" name="Picture 4" descr="YA Hill report logo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653" y="4542253"/>
            <a:ext cx="2702225" cy="143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0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Congress’ interest in the 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Congressional Arts Caucus</a:t>
            </a:r>
          </a:p>
          <a:p>
            <a:r>
              <a:rPr lang="en-US" dirty="0" smtClean="0"/>
              <a:t>STEM to STEAM Caucus</a:t>
            </a:r>
          </a:p>
          <a:p>
            <a:r>
              <a:rPr lang="en-US" dirty="0" smtClean="0"/>
              <a:t>Senate Health, Education, Labor and Pensions Committee (HELP Committee) </a:t>
            </a:r>
          </a:p>
          <a:p>
            <a:r>
              <a:rPr lang="en-US" dirty="0" smtClean="0"/>
              <a:t>House Education and Workforce Committee</a:t>
            </a:r>
          </a:p>
          <a:p>
            <a:pPr lvl="1"/>
            <a:r>
              <a:rPr lang="en-US" dirty="0" smtClean="0"/>
              <a:t>Subcommittee on Early Childhood, Elementary, and Secondary Education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Young Audiences’ Congressional stakeholders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Congresswoman Slaughter (D-NY)</a:t>
            </a:r>
          </a:p>
          <a:p>
            <a:pPr lvl="1"/>
            <a:r>
              <a:rPr lang="en-US" dirty="0" smtClean="0"/>
              <a:t>Co-Chairs the Congressional Arts Caucus, extremely active in arts initiatives and champions arts funding, close proximity to YA’s Rochester affiliate</a:t>
            </a:r>
          </a:p>
          <a:p>
            <a:r>
              <a:rPr lang="en-US" dirty="0" smtClean="0"/>
              <a:t>Congresswoman </a:t>
            </a:r>
            <a:r>
              <a:rPr lang="en-US" dirty="0" err="1" smtClean="0"/>
              <a:t>Bonamici</a:t>
            </a:r>
            <a:r>
              <a:rPr lang="en-US" dirty="0" smtClean="0"/>
              <a:t> (D-OR)</a:t>
            </a:r>
          </a:p>
          <a:p>
            <a:pPr lvl="1"/>
            <a:r>
              <a:rPr lang="en-US" dirty="0" smtClean="0"/>
              <a:t>Co-Chairs the STEAM Caucus, strongly believes in STEM to STEAM initiatives, encouraged by Beaverton affiliate’s work and considers her District a perfect example of how STEAM works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4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Successes in the 113</a:t>
            </a:r>
            <a:r>
              <a:rPr lang="en-US" baseline="30000" dirty="0" smtClean="0"/>
              <a:t>th</a:t>
            </a:r>
            <a:r>
              <a:rPr lang="en-US" dirty="0" smtClean="0"/>
              <a:t> Congress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House Resolution for YA Week</a:t>
            </a:r>
          </a:p>
          <a:p>
            <a:r>
              <a:rPr lang="en-US" dirty="0" smtClean="0"/>
              <a:t>Introduced by Rep. Slaughter, co-sponsored by 5 other Members</a:t>
            </a:r>
          </a:p>
          <a:p>
            <a:r>
              <a:rPr lang="en-US" dirty="0" smtClean="0"/>
              <a:t>Sen. Broun’s floor speech in support of YA Week</a:t>
            </a:r>
          </a:p>
          <a:p>
            <a:r>
              <a:rPr lang="en-US" dirty="0" smtClean="0"/>
              <a:t>Sen. Schumer’s Proclamation, delivered to YA’s NYC headquarters, announcing YA Week and YA’s tremendous work across the country</a:t>
            </a:r>
          </a:p>
          <a:p>
            <a:r>
              <a:rPr lang="en-US" dirty="0" smtClean="0"/>
              <a:t>Key supporter of STEAM Caucus</a:t>
            </a:r>
          </a:p>
          <a:p>
            <a:r>
              <a:rPr lang="en-US" dirty="0" smtClean="0"/>
              <a:t>Hosted STEAM’s second briefing, which attracted over 60 attendees from numerous offices, highlighting YA’s works and achievements   </a:t>
            </a:r>
          </a:p>
          <a:p>
            <a:r>
              <a:rPr lang="en-US" dirty="0" smtClean="0"/>
              <a:t>Congresswoman Slaughter visited the Rochester affiliate and attended one of their events during the August recess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YA’s Congressional 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YA’s reach extends far beyond </a:t>
            </a:r>
            <a:r>
              <a:rPr lang="en-US" smtClean="0"/>
              <a:t>the </a:t>
            </a:r>
            <a:r>
              <a:rPr lang="en-US" smtClean="0"/>
              <a:t>30 </a:t>
            </a:r>
            <a:r>
              <a:rPr lang="en-US" dirty="0" smtClean="0"/>
              <a:t>affiliates across the country</a:t>
            </a:r>
          </a:p>
          <a:p>
            <a:r>
              <a:rPr lang="en-US" dirty="0" err="1" smtClean="0"/>
              <a:t>Lobbyit</a:t>
            </a:r>
            <a:r>
              <a:rPr lang="en-US" dirty="0" smtClean="0"/>
              <a:t> &amp; YA worked through the Congressional roster along with YA’s national impact to create a 113</a:t>
            </a:r>
            <a:r>
              <a:rPr lang="en-US" baseline="30000" dirty="0" smtClean="0"/>
              <a:t>th</a:t>
            </a:r>
            <a:r>
              <a:rPr lang="en-US" dirty="0" smtClean="0"/>
              <a:t> Congressional spreadsheet</a:t>
            </a:r>
          </a:p>
          <a:p>
            <a:r>
              <a:rPr lang="en-US" dirty="0" smtClean="0"/>
              <a:t>YA touches 193 Districts in 22 states!</a:t>
            </a:r>
          </a:p>
          <a:p>
            <a:r>
              <a:rPr lang="en-US" dirty="0" smtClean="0"/>
              <a:t>A significant portion of this list has yet to hear YA’s story in DC or in the home District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maximize this exposure?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Reaching out to Congressional offices on the Hill as well as District offices</a:t>
            </a:r>
          </a:p>
          <a:p>
            <a:r>
              <a:rPr lang="en-US" dirty="0" smtClean="0"/>
              <a:t>Sharing news updates/stories regarding local successes, awards, grants, new initiatives</a:t>
            </a:r>
          </a:p>
          <a:p>
            <a:r>
              <a:rPr lang="en-US" dirty="0" smtClean="0"/>
              <a:t>Submitting relevant testimony regarding Committee hearings</a:t>
            </a:r>
          </a:p>
          <a:p>
            <a:r>
              <a:rPr lang="en-US" dirty="0" smtClean="0"/>
              <a:t>Letting your DC team know of upcoming events that could be worthwhile for Members and their staff</a:t>
            </a:r>
          </a:p>
          <a:p>
            <a:r>
              <a:rPr lang="en-US" dirty="0" smtClean="0"/>
              <a:t>Letting us know when you travel to DC, we can arrange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6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I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Lobbying is a “two-way” </a:t>
            </a:r>
            <a:r>
              <a:rPr lang="en-US" dirty="0" smtClean="0"/>
              <a:t>street</a:t>
            </a:r>
          </a:p>
          <a:p>
            <a:r>
              <a:rPr lang="en-US" dirty="0" smtClean="0"/>
              <a:t>Assigning a local staffer/intern the task of Legislative Point of Contact or </a:t>
            </a:r>
            <a:r>
              <a:rPr lang="en-US" dirty="0" err="1" smtClean="0"/>
              <a:t>LPoC</a:t>
            </a:r>
            <a:endParaRPr lang="en-US" dirty="0" smtClean="0"/>
          </a:p>
          <a:p>
            <a:pPr lvl="1"/>
            <a:r>
              <a:rPr lang="en-US" dirty="0" smtClean="0"/>
              <a:t>Someone who can keep </a:t>
            </a:r>
            <a:r>
              <a:rPr lang="en-US" dirty="0" err="1" smtClean="0"/>
              <a:t>Lobbyit</a:t>
            </a:r>
            <a:r>
              <a:rPr lang="en-US" dirty="0" smtClean="0"/>
              <a:t> updated while also serving as a local contact should we need any </a:t>
            </a:r>
            <a:r>
              <a:rPr lang="en-US" dirty="0" err="1" smtClean="0"/>
              <a:t>intel</a:t>
            </a:r>
            <a:endParaRPr lang="en-US" dirty="0" smtClean="0"/>
          </a:p>
          <a:p>
            <a:r>
              <a:rPr lang="en-US" dirty="0" smtClean="0"/>
              <a:t>Contacting David </a:t>
            </a:r>
            <a:r>
              <a:rPr lang="en-US" dirty="0" err="1" smtClean="0"/>
              <a:t>Dik</a:t>
            </a:r>
            <a:r>
              <a:rPr lang="en-US" dirty="0" smtClean="0"/>
              <a:t>/Marcus Romero with monthly updates</a:t>
            </a:r>
          </a:p>
          <a:p>
            <a:r>
              <a:rPr lang="en-US" dirty="0" smtClean="0"/>
              <a:t>Reaching out to District offices</a:t>
            </a:r>
          </a:p>
          <a:p>
            <a:pPr lvl="1"/>
            <a:r>
              <a:rPr lang="en-US" dirty="0" smtClean="0"/>
              <a:t>Each offices assigns a staffer(s) to maintain constituent outreach and track the trends and concerns of the community </a:t>
            </a:r>
          </a:p>
          <a:p>
            <a:r>
              <a:rPr lang="en-US" dirty="0" smtClean="0"/>
              <a:t>This is an untapped resource that benefits both the local affiliate the local Representative </a:t>
            </a:r>
          </a:p>
        </p:txBody>
      </p:sp>
    </p:spTree>
    <p:extLst>
      <p:ext uri="{BB962C8B-B14F-4D97-AF65-F5344CB8AC3E}">
        <p14:creationId xmlns:p14="http://schemas.microsoft.com/office/powerpoint/2010/main" val="3887609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1294</TotalTime>
  <Words>433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Capital</vt:lpstr>
      <vt:lpstr>Young Audiences Advocacy </vt:lpstr>
      <vt:lpstr>Congress’ interest in the Arts</vt:lpstr>
      <vt:lpstr>Young Audiences’ Congressional stakeholders </vt:lpstr>
      <vt:lpstr>Successes in the 113th Congress</vt:lpstr>
      <vt:lpstr>YA’s Congressional reach</vt:lpstr>
      <vt:lpstr>How do we maximize this exposure?</vt:lpstr>
      <vt:lpstr>How can I help?</vt:lpstr>
    </vt:vector>
  </TitlesOfParts>
  <Company>Texas Christian University/Audi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Audiences Advocacy </dc:title>
  <dc:creator>Nile Elam</dc:creator>
  <cp:lastModifiedBy>Marcus Romero</cp:lastModifiedBy>
  <cp:revision>12</cp:revision>
  <dcterms:created xsi:type="dcterms:W3CDTF">2013-11-21T18:16:29Z</dcterms:created>
  <dcterms:modified xsi:type="dcterms:W3CDTF">2014-02-06T18:36:29Z</dcterms:modified>
</cp:coreProperties>
</file>